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image" Target="../media/image11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Relationship Id="rId12" Type="http://schemas.openxmlformats.org/officeDocument/2006/relationships/image" Target="../media/image4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Relationship Id="rId12" Type="http://schemas.openxmlformats.org/officeDocument/2006/relationships/image" Target="../media/image57.png"/><Relationship Id="rId13" Type="http://schemas.openxmlformats.org/officeDocument/2006/relationships/image" Target="../media/image58.png"/><Relationship Id="rId14" Type="http://schemas.openxmlformats.org/officeDocument/2006/relationships/image" Target="../media/image59.png"/><Relationship Id="rId15" Type="http://schemas.openxmlformats.org/officeDocument/2006/relationships/image" Target="../media/image60.png"/><Relationship Id="rId16" Type="http://schemas.openxmlformats.org/officeDocument/2006/relationships/image" Target="../media/image61.png"/><Relationship Id="rId17" Type="http://schemas.openxmlformats.org/officeDocument/2006/relationships/image" Target="../media/image62.png"/><Relationship Id="rId18" Type="http://schemas.openxmlformats.org/officeDocument/2006/relationships/image" Target="../media/image63.png"/><Relationship Id="rId19" Type="http://schemas.openxmlformats.org/officeDocument/2006/relationships/image" Target="../media/image6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Relationship Id="rId11" Type="http://schemas.openxmlformats.org/officeDocument/2006/relationships/image" Target="../media/image74.png"/><Relationship Id="rId12" Type="http://schemas.openxmlformats.org/officeDocument/2006/relationships/image" Target="../media/image75.png"/><Relationship Id="rId13" Type="http://schemas.openxmlformats.org/officeDocument/2006/relationships/image" Target="../media/image7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Relationship Id="rId10" Type="http://schemas.openxmlformats.org/officeDocument/2006/relationships/image" Target="../media/image85.png"/><Relationship Id="rId11" Type="http://schemas.openxmlformats.org/officeDocument/2006/relationships/image" Target="../media/image86.png"/><Relationship Id="rId12" Type="http://schemas.openxmlformats.org/officeDocument/2006/relationships/image" Target="../media/image87.png"/><Relationship Id="rId13" Type="http://schemas.openxmlformats.org/officeDocument/2006/relationships/image" Target="../media/image88.png"/><Relationship Id="rId14" Type="http://schemas.openxmlformats.org/officeDocument/2006/relationships/image" Target="../media/image89.png"/><Relationship Id="rId15" Type="http://schemas.openxmlformats.org/officeDocument/2006/relationships/image" Target="../media/image90.png"/><Relationship Id="rId16" Type="http://schemas.openxmlformats.org/officeDocument/2006/relationships/image" Target="../media/image9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Relationship Id="rId10" Type="http://schemas.openxmlformats.org/officeDocument/2006/relationships/image" Target="../media/image100.png"/><Relationship Id="rId11" Type="http://schemas.openxmlformats.org/officeDocument/2006/relationships/image" Target="../media/image101.png"/><Relationship Id="rId12" Type="http://schemas.openxmlformats.org/officeDocument/2006/relationships/image" Target="../media/image102.png"/><Relationship Id="rId13" Type="http://schemas.openxmlformats.org/officeDocument/2006/relationships/image" Target="../media/image103.png"/><Relationship Id="rId14" Type="http://schemas.openxmlformats.org/officeDocument/2006/relationships/image" Target="../media/image104.png"/><Relationship Id="rId15" Type="http://schemas.openxmlformats.org/officeDocument/2006/relationships/image" Target="../media/image10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E50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5238" y="9187830"/>
            <a:ext cx="18533333" cy="1339682"/>
            <a:chOff x="-95238" y="9187830"/>
            <a:chExt cx="18533333" cy="1339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5238" y="9187830"/>
              <a:ext cx="18533333" cy="133968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2336" y="9543850"/>
            <a:ext cx="5591836" cy="52009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02501" y="9547510"/>
            <a:ext cx="6819159" cy="4579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12242" y="3894956"/>
            <a:ext cx="4852955" cy="18602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80760" y="3042316"/>
            <a:ext cx="924193" cy="926437"/>
            <a:chOff x="8680760" y="3042316"/>
            <a:chExt cx="924193" cy="9264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80760" y="3042316"/>
              <a:ext cx="924193" cy="9264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4763" y="667377"/>
            <a:ext cx="3663844" cy="89650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96369" y="5050797"/>
            <a:ext cx="4265594" cy="17586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28" y="0"/>
            <a:ext cx="18284387" cy="2209524"/>
            <a:chOff x="1328" y="0"/>
            <a:chExt cx="18284387" cy="22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8" y="0"/>
              <a:ext cx="18284387" cy="220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6925" y="417378"/>
            <a:ext cx="1094381" cy="115764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58831" y="3417950"/>
            <a:ext cx="7604054" cy="105902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32165" y="2738340"/>
            <a:ext cx="5194680" cy="81009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6495" y="1332639"/>
            <a:ext cx="2075053" cy="50687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58831" y="7705292"/>
            <a:ext cx="7553664" cy="170662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32165" y="7042654"/>
            <a:ext cx="4892842" cy="69157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58831" y="5553888"/>
            <a:ext cx="7505054" cy="105902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32170" y="4891253"/>
            <a:ext cx="5807033" cy="6915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76" y="0"/>
            <a:ext cx="7946196" cy="10285714"/>
            <a:chOff x="-190476" y="0"/>
            <a:chExt cx="794619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76" y="0"/>
              <a:ext cx="794619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61756" y="1654254"/>
            <a:ext cx="5538567" cy="333032"/>
            <a:chOff x="10161756" y="1654254"/>
            <a:chExt cx="5538567" cy="33303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047347" y="1768663"/>
              <a:ext cx="333032" cy="104213"/>
              <a:chOff x="10047347" y="1768663"/>
              <a:chExt cx="333032" cy="10421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10047347" y="1768663"/>
                <a:ext cx="333032" cy="10421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1701" y="1768663"/>
              <a:ext cx="333032" cy="104213"/>
              <a:chOff x="15481701" y="1768663"/>
              <a:chExt cx="333032" cy="10421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15481701" y="1768663"/>
                <a:ext cx="333032" cy="104213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40409" y="1478085"/>
            <a:ext cx="2843747" cy="74543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161756" y="3082249"/>
            <a:ext cx="2237881" cy="67551"/>
            <a:chOff x="10161756" y="3082249"/>
            <a:chExt cx="2237881" cy="675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61756" y="3082249"/>
              <a:ext cx="2237881" cy="6755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52071" y="2881756"/>
            <a:ext cx="2143784" cy="57241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19161" y="3396266"/>
            <a:ext cx="2268402" cy="79524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161756" y="5474245"/>
            <a:ext cx="2237881" cy="67551"/>
            <a:chOff x="10161756" y="5474245"/>
            <a:chExt cx="2237881" cy="6755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61756" y="5474245"/>
              <a:ext cx="2237881" cy="6755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52071" y="5273747"/>
            <a:ext cx="1649727" cy="57141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161756" y="7866241"/>
            <a:ext cx="2237881" cy="67551"/>
            <a:chOff x="10161756" y="7866241"/>
            <a:chExt cx="2237881" cy="6755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61756" y="7866241"/>
              <a:ext cx="2237881" cy="6755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652071" y="7665747"/>
            <a:ext cx="2390699" cy="58518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119161" y="5847714"/>
            <a:ext cx="1951278" cy="11532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94061"/>
            <a:ext cx="12606935" cy="10820979"/>
            <a:chOff x="0" y="-194061"/>
            <a:chExt cx="12606935" cy="108209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94061"/>
              <a:ext cx="12606935" cy="108209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73024" y="9439025"/>
            <a:ext cx="4152948" cy="188128"/>
            <a:chOff x="13373024" y="9439025"/>
            <a:chExt cx="4152948" cy="18812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373024" y="9439025"/>
              <a:ext cx="1389855" cy="188128"/>
              <a:chOff x="13373024" y="9439025"/>
              <a:chExt cx="1389855" cy="18812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373024" y="9439025"/>
                <a:ext cx="1389855" cy="18812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749808" y="9439025"/>
              <a:ext cx="1389855" cy="188128"/>
              <a:chOff x="14749808" y="9439025"/>
              <a:chExt cx="1389855" cy="18812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749808" y="9439025"/>
                <a:ext cx="1389855" cy="18812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136117" y="9439025"/>
              <a:ext cx="1389855" cy="188128"/>
              <a:chOff x="16136117" y="9439025"/>
              <a:chExt cx="1389855" cy="18812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136117" y="9439025"/>
                <a:ext cx="1389855" cy="188128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27334" y="5672992"/>
            <a:ext cx="2837977" cy="62934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42572" y="6316991"/>
            <a:ext cx="4144816" cy="154409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275881" y="5155785"/>
            <a:ext cx="626661" cy="410539"/>
            <a:chOff x="13275881" y="5155785"/>
            <a:chExt cx="626661" cy="41053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75881" y="5155785"/>
              <a:ext cx="626661" cy="41053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6495" y="1332639"/>
            <a:ext cx="3475225" cy="55449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6925" y="417378"/>
            <a:ext cx="1084857" cy="115764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73173" y="6197334"/>
            <a:ext cx="2468691" cy="6618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3991" y="7116163"/>
            <a:ext cx="3700911" cy="157662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6495" y="1332639"/>
            <a:ext cx="2375177" cy="55449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6925" y="417378"/>
            <a:ext cx="1084857" cy="11576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140572" y="2965823"/>
            <a:ext cx="3020735" cy="3020735"/>
            <a:chOff x="2140572" y="2965823"/>
            <a:chExt cx="3020735" cy="30207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40572" y="2965823"/>
              <a:ext cx="3020735" cy="30207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17746" y="3882863"/>
            <a:ext cx="3250222" cy="1186656"/>
            <a:chOff x="7517746" y="3882863"/>
            <a:chExt cx="3250222" cy="11866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17746" y="3882863"/>
              <a:ext cx="3250222" cy="11866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10578" y="2921782"/>
            <a:ext cx="3108818" cy="3108818"/>
            <a:chOff x="13210578" y="2921782"/>
            <a:chExt cx="3108818" cy="31088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10578" y="2921782"/>
              <a:ext cx="3108818" cy="310881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33887" y="6197334"/>
            <a:ext cx="2636291" cy="66184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256001" y="6221934"/>
            <a:ext cx="2744653" cy="54033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35906" y="7116163"/>
            <a:ext cx="3884530" cy="15766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658001" y="7255839"/>
            <a:ext cx="3859245" cy="157662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6695" y="-294205"/>
            <a:ext cx="4515707" cy="10552381"/>
            <a:chOff x="316695" y="-294205"/>
            <a:chExt cx="4515707" cy="105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695" y="-294205"/>
              <a:ext cx="4515707" cy="1055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6495" y="1332639"/>
            <a:ext cx="3461291" cy="5539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02778" y="816116"/>
            <a:ext cx="2257368" cy="5060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23032" y="969609"/>
            <a:ext cx="126386" cy="113235"/>
            <a:chOff x="6223032" y="969609"/>
            <a:chExt cx="126386" cy="11323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6223032" y="969609"/>
              <a:ext cx="126386" cy="11323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6925" y="417378"/>
            <a:ext cx="1103904" cy="11576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29608" y="1402933"/>
            <a:ext cx="10389730" cy="8028428"/>
            <a:chOff x="6229608" y="1402933"/>
            <a:chExt cx="10389730" cy="80284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29608" y="1402933"/>
              <a:ext cx="10389730" cy="80284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6695" y="-294205"/>
            <a:ext cx="4515707" cy="10552381"/>
            <a:chOff x="316695" y="-294205"/>
            <a:chExt cx="4515707" cy="105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695" y="-294205"/>
              <a:ext cx="4515707" cy="1055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6495" y="1332639"/>
            <a:ext cx="3461291" cy="5539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91021" y="310929"/>
            <a:ext cx="1555244" cy="5400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20795" y="480336"/>
            <a:ext cx="126386" cy="113235"/>
            <a:chOff x="5520795" y="480336"/>
            <a:chExt cx="126386" cy="11323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5520795" y="480336"/>
              <a:ext cx="126386" cy="11323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6925" y="417378"/>
            <a:ext cx="1103904" cy="11576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07060" y="900178"/>
            <a:ext cx="3160366" cy="3368285"/>
            <a:chOff x="5307060" y="900178"/>
            <a:chExt cx="3160366" cy="33682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07060" y="900178"/>
              <a:ext cx="3160366" cy="33682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7391" y="2708711"/>
            <a:ext cx="3914315" cy="1816242"/>
            <a:chOff x="617391" y="2708711"/>
            <a:chExt cx="3914315" cy="181624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7391" y="2708711"/>
              <a:ext cx="3914315" cy="181624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421713" y="4059277"/>
            <a:ext cx="4827557" cy="10273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623480" y="1848009"/>
            <a:ext cx="6171429" cy="1793050"/>
            <a:chOff x="10623480" y="1848009"/>
            <a:chExt cx="6171429" cy="17930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54801" y="1068519"/>
              <a:ext cx="12342857" cy="3586100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23480" y="1848009"/>
              <a:ext cx="6171429" cy="17930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67111" y="2219438"/>
            <a:ext cx="1133234" cy="1068184"/>
            <a:chOff x="8967111" y="2219438"/>
            <a:chExt cx="1133234" cy="106818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8967111" y="2219438"/>
              <a:ext cx="1133234" cy="106818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539557" y="5421113"/>
            <a:ext cx="1776206" cy="54006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369332" y="5590524"/>
            <a:ext cx="126386" cy="113235"/>
            <a:chOff x="5369332" y="5590524"/>
            <a:chExt cx="126386" cy="11323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5369332" y="5590524"/>
              <a:ext cx="126386" cy="11323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967111" y="6874835"/>
            <a:ext cx="1133234" cy="1068184"/>
            <a:chOff x="8967111" y="6874835"/>
            <a:chExt cx="1133234" cy="106818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0800000">
              <a:off x="8967111" y="6874835"/>
              <a:ext cx="1133234" cy="106818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375907" y="5977923"/>
            <a:ext cx="3160366" cy="3550477"/>
            <a:chOff x="5375907" y="5977923"/>
            <a:chExt cx="3160366" cy="355047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75907" y="5977923"/>
              <a:ext cx="3160366" cy="355047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764480" y="6594289"/>
            <a:ext cx="5889429" cy="1629275"/>
            <a:chOff x="10764480" y="6594289"/>
            <a:chExt cx="5889429" cy="162927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26110" y="5885997"/>
              <a:ext cx="11778858" cy="3258550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764480" y="6594289"/>
              <a:ext cx="5889429" cy="1629275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421715" y="8667363"/>
            <a:ext cx="4960091" cy="102737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39763" y="1036456"/>
            <a:ext cx="10896664" cy="5021347"/>
            <a:chOff x="6339763" y="1036456"/>
            <a:chExt cx="10896664" cy="50213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39763" y="1036456"/>
              <a:ext cx="10896664" cy="50213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6695" y="-294205"/>
            <a:ext cx="4515707" cy="10552381"/>
            <a:chOff x="316695" y="-294205"/>
            <a:chExt cx="4515707" cy="105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6695" y="-294205"/>
              <a:ext cx="4515707" cy="1055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6495" y="1332639"/>
            <a:ext cx="2963225" cy="5539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93315" y="464843"/>
            <a:ext cx="1094501" cy="5400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713566" y="634250"/>
            <a:ext cx="126386" cy="113235"/>
            <a:chOff x="5713566" y="634250"/>
            <a:chExt cx="126386" cy="11323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5713566" y="634250"/>
              <a:ext cx="126386" cy="11323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6925" y="417378"/>
            <a:ext cx="1103904" cy="115764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78218" y="6171706"/>
            <a:ext cx="7255205" cy="10273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10490" y="7526987"/>
            <a:ext cx="626661" cy="410539"/>
            <a:chOff x="10010490" y="7526987"/>
            <a:chExt cx="626661" cy="41053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10490" y="7526987"/>
              <a:ext cx="626661" cy="41053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97415" y="7492702"/>
            <a:ext cx="2010844" cy="73362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42857" y="8357554"/>
            <a:ext cx="4780392" cy="1293776"/>
            <a:chOff x="9142857" y="8357554"/>
            <a:chExt cx="4780392" cy="129377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37108" y="7795113"/>
              <a:ext cx="9560784" cy="2587552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2857" y="8357554"/>
              <a:ext cx="4780392" cy="12937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7480" y="2517699"/>
            <a:ext cx="4034137" cy="6171429"/>
            <a:chOff x="557480" y="2517699"/>
            <a:chExt cx="4034137" cy="617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7480" y="2517699"/>
              <a:ext cx="4034137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37450" y="627675"/>
            <a:ext cx="7059069" cy="9658040"/>
            <a:chOff x="5137450" y="627675"/>
            <a:chExt cx="7059069" cy="96580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7450" y="627675"/>
              <a:ext cx="7059069" cy="96580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4234" y="-294205"/>
            <a:ext cx="4515707" cy="10552381"/>
            <a:chOff x="344234" y="-294205"/>
            <a:chExt cx="4515707" cy="105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4234" y="-294205"/>
              <a:ext cx="4515707" cy="1055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6495" y="1332639"/>
            <a:ext cx="3621786" cy="5539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42901" y="469864"/>
            <a:ext cx="1035987" cy="5060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713566" y="634250"/>
            <a:ext cx="126386" cy="113235"/>
            <a:chOff x="5713566" y="634250"/>
            <a:chExt cx="126386" cy="11323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5713566" y="634250"/>
              <a:ext cx="126386" cy="11323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6925" y="417378"/>
            <a:ext cx="1103904" cy="11576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196519" y="1595251"/>
            <a:ext cx="626661" cy="410539"/>
            <a:chOff x="12196519" y="1595251"/>
            <a:chExt cx="626661" cy="4105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96519" y="1595251"/>
              <a:ext cx="626661" cy="4105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50353" y="1521998"/>
            <a:ext cx="2849167" cy="61557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62953" y="2299353"/>
            <a:ext cx="3822083" cy="72367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196519" y="3258174"/>
            <a:ext cx="626661" cy="410539"/>
            <a:chOff x="12196519" y="3258174"/>
            <a:chExt cx="626661" cy="41053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96519" y="3258174"/>
              <a:ext cx="626661" cy="41053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650382" y="3184925"/>
            <a:ext cx="4247615" cy="61557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62953" y="3907201"/>
            <a:ext cx="3981940" cy="43934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897071" y="3258174"/>
            <a:ext cx="1182103" cy="401685"/>
            <a:chOff x="16897071" y="3258174"/>
            <a:chExt cx="1182103" cy="40168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897071" y="3258174"/>
              <a:ext cx="1182103" cy="40168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427794" y="4425142"/>
            <a:ext cx="2990478" cy="717715"/>
            <a:chOff x="13427794" y="4425142"/>
            <a:chExt cx="2990478" cy="71771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427794" y="4425142"/>
              <a:ext cx="2990478" cy="7177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509850" y="5498003"/>
            <a:ext cx="4938147" cy="8104505"/>
            <a:chOff x="12509850" y="5498003"/>
            <a:chExt cx="4938147" cy="810450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509850" y="5498003"/>
              <a:ext cx="4938147" cy="81045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4234" y="-294205"/>
            <a:ext cx="4515707" cy="10552381"/>
            <a:chOff x="344234" y="-294205"/>
            <a:chExt cx="4515707" cy="105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4234" y="-294205"/>
              <a:ext cx="4515707" cy="1055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6495" y="1332639"/>
            <a:ext cx="3621786" cy="5539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55109" y="469864"/>
            <a:ext cx="620892" cy="4501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35294" y="634250"/>
            <a:ext cx="126386" cy="113235"/>
            <a:chOff x="5335294" y="634250"/>
            <a:chExt cx="126386" cy="11323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5335294" y="634250"/>
              <a:ext cx="126386" cy="11323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6925" y="417378"/>
            <a:ext cx="1103904" cy="11576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71145" y="7117812"/>
            <a:ext cx="626661" cy="410539"/>
            <a:chOff x="6971145" y="7117812"/>
            <a:chExt cx="626661" cy="4105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1145" y="7117812"/>
              <a:ext cx="626661" cy="41053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24982" y="7044563"/>
            <a:ext cx="3378872" cy="60744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64704" y="7825952"/>
            <a:ext cx="3761645" cy="125610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341869" y="992697"/>
            <a:ext cx="12313658" cy="5056296"/>
            <a:chOff x="5341869" y="992697"/>
            <a:chExt cx="12313658" cy="505629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41869" y="992697"/>
              <a:ext cx="12313658" cy="50562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216939" y="6767604"/>
            <a:ext cx="1022024" cy="821627"/>
            <a:chOff x="13216939" y="6767604"/>
            <a:chExt cx="1022024" cy="8216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216939" y="6767604"/>
              <a:ext cx="1022024" cy="8216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548128" y="7063658"/>
            <a:ext cx="626661" cy="410539"/>
            <a:chOff x="11548128" y="7063658"/>
            <a:chExt cx="626661" cy="41053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48128" y="7063658"/>
              <a:ext cx="626661" cy="41053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002001" y="6990411"/>
            <a:ext cx="1313263" cy="60744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41715" y="7771801"/>
            <a:ext cx="3713083" cy="71064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972190" y="8423527"/>
            <a:ext cx="3297822" cy="884782"/>
            <a:chOff x="11972190" y="8423527"/>
            <a:chExt cx="3297822" cy="88478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72190" y="8423527"/>
              <a:ext cx="3297822" cy="8847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2022-09-25T17:30:22Z</dcterms:created>
  <dcterms:modified xsi:type="dcterms:W3CDTF">2022-09-25T17:30:22Z</dcterms:modified>
</cp:coreProperties>
</file>